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CC11321E-936F-418E-8C79-14783C1B3949}">
          <p14:sldIdLst>
            <p14:sldId id="256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4C9F4-7C89-4FE2-971D-BF769F050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30A50A-C5A9-447E-9A54-CF544E8D5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2618AA-ADCB-454C-95AD-37AADE11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B33033-632F-468A-8F05-52FA32A56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EE099B-D1D1-49C5-AF51-C798660A4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016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76DB8-32D2-4906-B1DB-7748E6C1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2D1BD9-CA43-46C3-B7A3-29A9DD3F0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F1BEB1-FA8C-486B-8055-BB63B816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30881E-2591-4E8F-9B2C-9EC8E76EC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CB4618-C3D2-40F4-9669-2B32FBA8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1887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56F12D7-EA2A-46D3-ACA8-E9D6CA002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1466F3-1020-4018-8B02-8AFA56740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276CF-1F24-4B21-BD7E-79D10999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E27B00-A06A-4030-A511-B5600955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D72A71-A396-4E85-9674-FAC2E18A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60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D60F8-012C-4D46-9E73-73B5B6307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E4813A-27C2-496B-9C24-FCEBDDEFD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F360D5-AF90-4EA2-8A6C-A14A0C3E3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89C68F-C67B-47F8-B9A7-A490B6FE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87A1EF-CD96-4463-BD85-20BEE395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59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3C761D-D099-4DA6-88C5-525F9748D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7C7906-1F9A-49D9-8281-FE348F2A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0F1811-CF07-4EF0-A471-02CBE3EAC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B9375C-93E7-4495-8C05-308CD1E4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C15223-6E98-41E1-853B-4CF9C200B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51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0E4218-A0DC-48C5-A81D-4F3853DD3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A5FC45-087E-4228-BC99-8977AE8FB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85C6DD-10E9-40CE-9000-3CADA2AB8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701A94-035A-461E-B034-8928AB623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E54875-6354-43E1-8CE9-A4BBDD0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5516B9-3D2F-4CB4-9B52-DA3C090B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223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E3C9D-D168-43FB-BD56-620FF828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620797-7235-4F47-9541-5F2C010F7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53F3D9-7798-424F-89D6-69D07A870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1D88486-C390-4FD1-B72B-7E8FE62B9B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6B161AA-6CF4-42CB-BB87-5B40FA3A3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871C6C8-B6DD-4B3B-926F-602C98AA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C50E24-A621-46B6-8B5B-8168DBC7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3991D68-1B9F-44CB-8AAC-847A133A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643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21CFB-B88E-4BF0-80B1-CF55E19CD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C66D3A3-CCC8-49D1-9171-19708677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490A99-03F2-47DD-83A1-92863E0FC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755A29-887A-41E6-B0E3-EE0A9FE53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80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44187D-01FB-4356-8562-4170CAB42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4798E20-6872-4CD4-86EA-45B224BF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3F34BF-6A4C-416B-94FF-EF90CC051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426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132C0-3778-4064-A11B-266FB7E8E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99E502-DDE9-4399-A966-4052DC2EF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7405AD-0D52-41D9-8525-36DD98859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6900E2-8ADC-4257-B7F4-A8F191369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9B5477-344F-4363-8CF2-C9A3BF4C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8C2B01-EBF1-4282-89F2-7D5DD117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925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328B7-E284-4E2C-BC05-213BBBC46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876451F-C90A-4A29-9AE7-AB419B714B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139DDF-E2EE-47DE-84EB-3A758EB81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27C02C-D9A3-43A3-87DE-7ACB39B7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840499-C2ED-47EA-BF58-E677F74E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AB0A6B-68CE-4BC7-979A-7002CC00C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310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8F4F6C-B14E-4612-98D5-395ED9E46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A3F5D8-A809-4D2F-8BB4-E2C21A925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1BF7DD-EC01-48AF-84C8-0D3F4DEE4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09D1F-39B6-4ED9-8053-1F774BE85336}" type="datetimeFigureOut">
              <a:rPr lang="es-MX" smtClean="0"/>
              <a:t>30/03/2022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DC7777-0A40-4838-B150-007953EB8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B16128-356B-4937-87A5-FD2D93CEF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0B4E-044C-4684-B7D2-3E27CA498E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86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62308-6C00-431E-B648-A27FF8557B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Titulo de la ponencia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2AD95-2874-4C14-B9B8-0A4CEC3D0D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</a:pPr>
            <a:r>
              <a:rPr lang="es-MX" sz="2800" b="1" i="1" dirty="0">
                <a:solidFill>
                  <a:srgbClr val="002060"/>
                </a:solidFill>
              </a:rPr>
              <a:t>Nombre de los autores</a:t>
            </a:r>
          </a:p>
          <a:p>
            <a:pPr>
              <a:spcBef>
                <a:spcPts val="0"/>
              </a:spcBef>
            </a:pPr>
            <a:r>
              <a:rPr lang="es-MX" sz="2400" i="1" dirty="0"/>
              <a:t>Apellidos (EN MAYÚSCULAS), Nombre de 1er Autor, Apellidos (EN MAYÚSCULAS), Nombre de 2do Autor, Apellidos (EN MAYÚSCULAS), Nombre de 3er Autor y Apellidos (EN MAYÚSCULAS), Nombre de 4to Autor</a:t>
            </a:r>
          </a:p>
          <a:p>
            <a:pPr>
              <a:spcBef>
                <a:spcPts val="0"/>
              </a:spcBef>
            </a:pPr>
            <a:endParaRPr lang="es-MX" sz="2400" i="1" dirty="0"/>
          </a:p>
          <a:p>
            <a:pPr>
              <a:spcBef>
                <a:spcPts val="0"/>
              </a:spcBef>
            </a:pPr>
            <a:r>
              <a:rPr lang="es-MX" sz="2800" b="1" i="1" dirty="0">
                <a:solidFill>
                  <a:srgbClr val="002060"/>
                </a:solidFill>
              </a:rPr>
              <a:t>Institución de procedencia</a:t>
            </a:r>
          </a:p>
          <a:p>
            <a:pPr>
              <a:spcBef>
                <a:spcPts val="0"/>
              </a:spcBef>
            </a:pPr>
            <a:r>
              <a:rPr lang="es-MX" sz="2400" i="1" dirty="0"/>
              <a:t>Institución de Afiliación del Autor</a:t>
            </a:r>
          </a:p>
          <a:p>
            <a:pPr>
              <a:spcBef>
                <a:spcPts val="0"/>
              </a:spcBef>
            </a:pPr>
            <a:endParaRPr lang="es-MX" sz="2400" i="1" dirty="0"/>
          </a:p>
          <a:p>
            <a:pPr algn="ctr">
              <a:spcBef>
                <a:spcPts val="0"/>
              </a:spcBef>
            </a:pPr>
            <a:r>
              <a:rPr lang="es-MX" b="1" i="1" dirty="0">
                <a:solidFill>
                  <a:srgbClr val="002060"/>
                </a:solidFill>
              </a:rPr>
              <a:t>2</a:t>
            </a:r>
            <a:r>
              <a:rPr lang="es-MX" sz="2400" b="1" i="1" dirty="0">
                <a:solidFill>
                  <a:srgbClr val="002060"/>
                </a:solidFill>
              </a:rPr>
              <a:t>6 de  octubre de 2022</a:t>
            </a:r>
            <a:endParaRPr lang="es-MX" sz="2400" i="1" dirty="0"/>
          </a:p>
          <a:p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3F2E550-CDCB-4D25-80E8-1D9574524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5" y="13087"/>
            <a:ext cx="1524000" cy="1386799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54956E9-C2B6-48A1-9CD3-01E49949A3EF}"/>
              </a:ext>
            </a:extLst>
          </p:cNvPr>
          <p:cNvSpPr txBox="1"/>
          <p:nvPr/>
        </p:nvSpPr>
        <p:spPr>
          <a:xfrm>
            <a:off x="1640541" y="206188"/>
            <a:ext cx="100852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1er Congreso de Desarrollo de Negocios, Mantenimiento Industrial, </a:t>
            </a:r>
          </a:p>
          <a:p>
            <a:pPr algn="ctr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Tecnologías de la Información y Gastronomía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153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418C3-130C-4E68-95E6-86AE5237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ANTECEDENTES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1AB9F1-E177-49C3-85FA-A5A3012CE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A63FE65-DEE8-4B3C-A35F-0CC220E47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77"/>
            <a:ext cx="1524000" cy="1386799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31A2783D-16BB-4D03-8BC2-967C4581F965}"/>
              </a:ext>
            </a:extLst>
          </p:cNvPr>
          <p:cNvSpPr/>
          <p:nvPr/>
        </p:nvSpPr>
        <p:spPr>
          <a:xfrm>
            <a:off x="0" y="6633882"/>
            <a:ext cx="12192000" cy="22411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MX" sz="1400" dirty="0"/>
          </a:p>
          <a:p>
            <a:pPr algn="ctr"/>
            <a:r>
              <a:rPr lang="es-MX" sz="1400" dirty="0"/>
              <a:t>1er Congreso de Desarrollo de Negocios, Mantenimiento Industrial, Tecnologías de la Información y Gastronomía</a:t>
            </a:r>
            <a:r>
              <a:rPr lang="es-MX" dirty="0"/>
              <a:t> </a:t>
            </a:r>
          </a:p>
          <a:p>
            <a:pPr algn="ctr"/>
            <a:endParaRPr lang="es-MX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8BC5B8C-A568-45C5-A265-FE679E0D0B1A}"/>
              </a:ext>
            </a:extLst>
          </p:cNvPr>
          <p:cNvGrpSpPr/>
          <p:nvPr/>
        </p:nvGrpSpPr>
        <p:grpSpPr>
          <a:xfrm rot="5400000">
            <a:off x="-1406207" y="3969235"/>
            <a:ext cx="3480796" cy="64117"/>
            <a:chOff x="1949012" y="3642910"/>
            <a:chExt cx="3898023" cy="109284"/>
          </a:xfrm>
        </p:grpSpPr>
        <p:sp>
          <p:nvSpPr>
            <p:cNvPr id="17" name="Rectángulo redondeado 14">
              <a:extLst>
                <a:ext uri="{FF2B5EF4-FFF2-40B4-BE49-F238E27FC236}">
                  <a16:creationId xmlns:a16="http://schemas.microsoft.com/office/drawing/2014/main" id="{541EAE39-51A6-48B8-9AB4-FE8187D9A60C}"/>
                </a:ext>
              </a:extLst>
            </p:cNvPr>
            <p:cNvSpPr/>
            <p:nvPr/>
          </p:nvSpPr>
          <p:spPr>
            <a:xfrm>
              <a:off x="1949012" y="3642910"/>
              <a:ext cx="1261241" cy="109284"/>
            </a:xfrm>
            <a:prstGeom prst="roundRect">
              <a:avLst>
                <a:gd name="adj" fmla="val 50000"/>
              </a:avLst>
            </a:prstGeom>
            <a:solidFill>
              <a:srgbClr val="0549A4"/>
            </a:solidFill>
            <a:ln>
              <a:solidFill>
                <a:srgbClr val="0549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ED88A49C-D081-4C09-B21E-0F554009257E}"/>
                </a:ext>
              </a:extLst>
            </p:cNvPr>
            <p:cNvGrpSpPr/>
            <p:nvPr/>
          </p:nvGrpSpPr>
          <p:grpSpPr>
            <a:xfrm>
              <a:off x="3267403" y="3642910"/>
              <a:ext cx="2579632" cy="109284"/>
              <a:chOff x="783021" y="3795310"/>
              <a:chExt cx="2579632" cy="109284"/>
            </a:xfrm>
          </p:grpSpPr>
          <p:sp>
            <p:nvSpPr>
              <p:cNvPr id="19" name="Rectángulo redondeado 11">
                <a:extLst>
                  <a:ext uri="{FF2B5EF4-FFF2-40B4-BE49-F238E27FC236}">
                    <a16:creationId xmlns:a16="http://schemas.microsoft.com/office/drawing/2014/main" id="{2F1F234D-CCFD-4EED-A604-BC4602CCB550}"/>
                  </a:ext>
                </a:extLst>
              </p:cNvPr>
              <p:cNvSpPr/>
              <p:nvPr/>
            </p:nvSpPr>
            <p:spPr>
              <a:xfrm>
                <a:off x="783021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5CB5E3"/>
              </a:solidFill>
              <a:ln>
                <a:solidFill>
                  <a:srgbClr val="5CB5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ángulo redondeado 12">
                <a:extLst>
                  <a:ext uri="{FF2B5EF4-FFF2-40B4-BE49-F238E27FC236}">
                    <a16:creationId xmlns:a16="http://schemas.microsoft.com/office/drawing/2014/main" id="{B3B3B421-97C8-4EB3-B45B-B654D96E45E5}"/>
                  </a:ext>
                </a:extLst>
              </p:cNvPr>
              <p:cNvSpPr/>
              <p:nvPr/>
            </p:nvSpPr>
            <p:spPr>
              <a:xfrm>
                <a:off x="2101412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ABD0E9"/>
              </a:solidFill>
              <a:ln>
                <a:solidFill>
                  <a:srgbClr val="ABD0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5776055-4B43-439C-885F-F7C6BFBF12E3}"/>
              </a:ext>
            </a:extLst>
          </p:cNvPr>
          <p:cNvSpPr txBox="1"/>
          <p:nvPr/>
        </p:nvSpPr>
        <p:spPr>
          <a:xfrm>
            <a:off x="10533529" y="394913"/>
            <a:ext cx="1165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Logo de la Institución del ponente</a:t>
            </a:r>
          </a:p>
        </p:txBody>
      </p:sp>
    </p:spTree>
    <p:extLst>
      <p:ext uri="{BB962C8B-B14F-4D97-AF65-F5344CB8AC3E}">
        <p14:creationId xmlns:p14="http://schemas.microsoft.com/office/powerpoint/2010/main" val="74215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120F7-32D4-4B31-893C-85C4705E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INTRODUCIÓN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A65EDB-0EC5-4A1A-BB2F-8AB58974F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3D0E5FD-4873-424C-BBAC-6FF79598607A}"/>
              </a:ext>
            </a:extLst>
          </p:cNvPr>
          <p:cNvGrpSpPr/>
          <p:nvPr/>
        </p:nvGrpSpPr>
        <p:grpSpPr>
          <a:xfrm rot="5400000">
            <a:off x="-1406207" y="3969235"/>
            <a:ext cx="3480796" cy="64117"/>
            <a:chOff x="1949012" y="3642910"/>
            <a:chExt cx="3898023" cy="109284"/>
          </a:xfrm>
        </p:grpSpPr>
        <p:sp>
          <p:nvSpPr>
            <p:cNvPr id="5" name="Rectángulo redondeado 14">
              <a:extLst>
                <a:ext uri="{FF2B5EF4-FFF2-40B4-BE49-F238E27FC236}">
                  <a16:creationId xmlns:a16="http://schemas.microsoft.com/office/drawing/2014/main" id="{EC2B7CCD-67BE-4FDB-A5F3-DB3BD78AA3E5}"/>
                </a:ext>
              </a:extLst>
            </p:cNvPr>
            <p:cNvSpPr/>
            <p:nvPr/>
          </p:nvSpPr>
          <p:spPr>
            <a:xfrm>
              <a:off x="1949012" y="3642910"/>
              <a:ext cx="1261241" cy="109284"/>
            </a:xfrm>
            <a:prstGeom prst="roundRect">
              <a:avLst>
                <a:gd name="adj" fmla="val 50000"/>
              </a:avLst>
            </a:prstGeom>
            <a:solidFill>
              <a:srgbClr val="0549A4"/>
            </a:solidFill>
            <a:ln>
              <a:solidFill>
                <a:srgbClr val="0549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F7581C7E-D7C9-411F-B6B4-819A07B42978}"/>
                </a:ext>
              </a:extLst>
            </p:cNvPr>
            <p:cNvGrpSpPr/>
            <p:nvPr/>
          </p:nvGrpSpPr>
          <p:grpSpPr>
            <a:xfrm>
              <a:off x="3267403" y="3642910"/>
              <a:ext cx="2579632" cy="109284"/>
              <a:chOff x="783021" y="3795310"/>
              <a:chExt cx="2579632" cy="109284"/>
            </a:xfrm>
          </p:grpSpPr>
          <p:sp>
            <p:nvSpPr>
              <p:cNvPr id="7" name="Rectángulo redondeado 11">
                <a:extLst>
                  <a:ext uri="{FF2B5EF4-FFF2-40B4-BE49-F238E27FC236}">
                    <a16:creationId xmlns:a16="http://schemas.microsoft.com/office/drawing/2014/main" id="{5C655C36-3082-4F64-95B8-72AE79CC1FFD}"/>
                  </a:ext>
                </a:extLst>
              </p:cNvPr>
              <p:cNvSpPr/>
              <p:nvPr/>
            </p:nvSpPr>
            <p:spPr>
              <a:xfrm>
                <a:off x="783021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5CB5E3"/>
              </a:solidFill>
              <a:ln>
                <a:solidFill>
                  <a:srgbClr val="5CB5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ángulo redondeado 12">
                <a:extLst>
                  <a:ext uri="{FF2B5EF4-FFF2-40B4-BE49-F238E27FC236}">
                    <a16:creationId xmlns:a16="http://schemas.microsoft.com/office/drawing/2014/main" id="{384956C1-7CCF-463C-AA5A-F30B1F9C4C52}"/>
                  </a:ext>
                </a:extLst>
              </p:cNvPr>
              <p:cNvSpPr/>
              <p:nvPr/>
            </p:nvSpPr>
            <p:spPr>
              <a:xfrm>
                <a:off x="2101412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ABD0E9"/>
              </a:solidFill>
              <a:ln>
                <a:solidFill>
                  <a:srgbClr val="ABD0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76A7F2A-92E3-42B4-BB77-1650497A3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77"/>
            <a:ext cx="1524000" cy="1386799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965A07BA-103A-49A5-9CDC-25FBCC404B59}"/>
              </a:ext>
            </a:extLst>
          </p:cNvPr>
          <p:cNvSpPr/>
          <p:nvPr/>
        </p:nvSpPr>
        <p:spPr>
          <a:xfrm>
            <a:off x="0" y="6633882"/>
            <a:ext cx="12192000" cy="22411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MX" sz="1400" dirty="0"/>
          </a:p>
          <a:p>
            <a:pPr algn="ctr"/>
            <a:r>
              <a:rPr lang="es-MX" sz="1400" dirty="0"/>
              <a:t>1er Congreso de Desarrollo de Negocios, Mantenimiento Industrial, Tecnologías de la Información y Gastronomía</a:t>
            </a:r>
            <a:r>
              <a:rPr lang="es-MX" dirty="0"/>
              <a:t> </a:t>
            </a:r>
          </a:p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A8AB0CC-59F1-4370-8155-E34634E94396}"/>
              </a:ext>
            </a:extLst>
          </p:cNvPr>
          <p:cNvSpPr txBox="1"/>
          <p:nvPr/>
        </p:nvSpPr>
        <p:spPr>
          <a:xfrm>
            <a:off x="10533529" y="394913"/>
            <a:ext cx="1165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Logo de la Institución del ponente</a:t>
            </a:r>
          </a:p>
        </p:txBody>
      </p:sp>
    </p:spTree>
    <p:extLst>
      <p:ext uri="{BB962C8B-B14F-4D97-AF65-F5344CB8AC3E}">
        <p14:creationId xmlns:p14="http://schemas.microsoft.com/office/powerpoint/2010/main" val="3098588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AD6F8-BF41-46BD-8818-1496C731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METODOLOGÍA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5AE1F-45EC-4F93-9748-0F4FCA43E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88CAC08-662A-4ED9-B4FC-3BA588DA1788}"/>
              </a:ext>
            </a:extLst>
          </p:cNvPr>
          <p:cNvGrpSpPr/>
          <p:nvPr/>
        </p:nvGrpSpPr>
        <p:grpSpPr>
          <a:xfrm rot="5400000">
            <a:off x="-1406207" y="3969235"/>
            <a:ext cx="3480796" cy="64117"/>
            <a:chOff x="1949012" y="3642910"/>
            <a:chExt cx="3898023" cy="109284"/>
          </a:xfrm>
        </p:grpSpPr>
        <p:sp>
          <p:nvSpPr>
            <p:cNvPr id="5" name="Rectángulo redondeado 14">
              <a:extLst>
                <a:ext uri="{FF2B5EF4-FFF2-40B4-BE49-F238E27FC236}">
                  <a16:creationId xmlns:a16="http://schemas.microsoft.com/office/drawing/2014/main" id="{63A113F6-90DE-4978-87CB-D9D708578E9A}"/>
                </a:ext>
              </a:extLst>
            </p:cNvPr>
            <p:cNvSpPr/>
            <p:nvPr/>
          </p:nvSpPr>
          <p:spPr>
            <a:xfrm>
              <a:off x="1949012" y="3642910"/>
              <a:ext cx="1261241" cy="109284"/>
            </a:xfrm>
            <a:prstGeom prst="roundRect">
              <a:avLst>
                <a:gd name="adj" fmla="val 50000"/>
              </a:avLst>
            </a:prstGeom>
            <a:solidFill>
              <a:srgbClr val="0549A4"/>
            </a:solidFill>
            <a:ln>
              <a:solidFill>
                <a:srgbClr val="0549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3C8118C2-BB86-4D32-8A44-00588516DD89}"/>
                </a:ext>
              </a:extLst>
            </p:cNvPr>
            <p:cNvGrpSpPr/>
            <p:nvPr/>
          </p:nvGrpSpPr>
          <p:grpSpPr>
            <a:xfrm>
              <a:off x="3267403" y="3642910"/>
              <a:ext cx="2579632" cy="109284"/>
              <a:chOff x="783021" y="3795310"/>
              <a:chExt cx="2579632" cy="109284"/>
            </a:xfrm>
          </p:grpSpPr>
          <p:sp>
            <p:nvSpPr>
              <p:cNvPr id="7" name="Rectángulo redondeado 11">
                <a:extLst>
                  <a:ext uri="{FF2B5EF4-FFF2-40B4-BE49-F238E27FC236}">
                    <a16:creationId xmlns:a16="http://schemas.microsoft.com/office/drawing/2014/main" id="{0542B097-DBAC-4BD7-A95B-262BDC2CA5BF}"/>
                  </a:ext>
                </a:extLst>
              </p:cNvPr>
              <p:cNvSpPr/>
              <p:nvPr/>
            </p:nvSpPr>
            <p:spPr>
              <a:xfrm>
                <a:off x="783021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5CB5E3"/>
              </a:solidFill>
              <a:ln>
                <a:solidFill>
                  <a:srgbClr val="5CB5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ángulo redondeado 12">
                <a:extLst>
                  <a:ext uri="{FF2B5EF4-FFF2-40B4-BE49-F238E27FC236}">
                    <a16:creationId xmlns:a16="http://schemas.microsoft.com/office/drawing/2014/main" id="{83FC2DFC-F928-43EF-B6DF-2D95FC68190B}"/>
                  </a:ext>
                </a:extLst>
              </p:cNvPr>
              <p:cNvSpPr/>
              <p:nvPr/>
            </p:nvSpPr>
            <p:spPr>
              <a:xfrm>
                <a:off x="2101412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ABD0E9"/>
              </a:solidFill>
              <a:ln>
                <a:solidFill>
                  <a:srgbClr val="ABD0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4482C916-420F-4BC2-AE9A-7CFE6D333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77"/>
            <a:ext cx="1524000" cy="1386799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781A4A40-858B-4404-98DD-4F47A3278454}"/>
              </a:ext>
            </a:extLst>
          </p:cNvPr>
          <p:cNvSpPr/>
          <p:nvPr/>
        </p:nvSpPr>
        <p:spPr>
          <a:xfrm>
            <a:off x="0" y="6633882"/>
            <a:ext cx="12192000" cy="22411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MX" sz="1400" dirty="0"/>
          </a:p>
          <a:p>
            <a:pPr algn="ctr"/>
            <a:r>
              <a:rPr lang="es-MX" sz="1400" dirty="0"/>
              <a:t>1er Congreso de Desarrollo de Negocios, Mantenimiento Industrial, Tecnologías de la Información y Gastronomía</a:t>
            </a:r>
            <a:r>
              <a:rPr lang="es-MX" dirty="0"/>
              <a:t> </a:t>
            </a:r>
          </a:p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D41FDA4-4A70-4C78-8DC1-1BF69F7D43BA}"/>
              </a:ext>
            </a:extLst>
          </p:cNvPr>
          <p:cNvSpPr txBox="1"/>
          <p:nvPr/>
        </p:nvSpPr>
        <p:spPr>
          <a:xfrm>
            <a:off x="10533529" y="394913"/>
            <a:ext cx="1165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Logo de la Institución del ponente</a:t>
            </a:r>
          </a:p>
        </p:txBody>
      </p:sp>
    </p:spTree>
    <p:extLst>
      <p:ext uri="{BB962C8B-B14F-4D97-AF65-F5344CB8AC3E}">
        <p14:creationId xmlns:p14="http://schemas.microsoft.com/office/powerpoint/2010/main" val="21257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BFFE30-4117-448B-84A2-8354C2C4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RESULTADOS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C4E9FF-F9A3-427F-BD97-9568B3A93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14C4DD2A-02BB-422D-BB6A-53B779841733}"/>
              </a:ext>
            </a:extLst>
          </p:cNvPr>
          <p:cNvGrpSpPr/>
          <p:nvPr/>
        </p:nvGrpSpPr>
        <p:grpSpPr>
          <a:xfrm rot="5400000">
            <a:off x="-1406207" y="3969235"/>
            <a:ext cx="3480796" cy="64117"/>
            <a:chOff x="1949012" y="3642910"/>
            <a:chExt cx="3898023" cy="109284"/>
          </a:xfrm>
        </p:grpSpPr>
        <p:sp>
          <p:nvSpPr>
            <p:cNvPr id="5" name="Rectángulo redondeado 14">
              <a:extLst>
                <a:ext uri="{FF2B5EF4-FFF2-40B4-BE49-F238E27FC236}">
                  <a16:creationId xmlns:a16="http://schemas.microsoft.com/office/drawing/2014/main" id="{4F687692-AD3D-48BC-BD06-C24FA0D5F715}"/>
                </a:ext>
              </a:extLst>
            </p:cNvPr>
            <p:cNvSpPr/>
            <p:nvPr/>
          </p:nvSpPr>
          <p:spPr>
            <a:xfrm>
              <a:off x="1949012" y="3642910"/>
              <a:ext cx="1261241" cy="109284"/>
            </a:xfrm>
            <a:prstGeom prst="roundRect">
              <a:avLst>
                <a:gd name="adj" fmla="val 50000"/>
              </a:avLst>
            </a:prstGeom>
            <a:solidFill>
              <a:srgbClr val="0549A4"/>
            </a:solidFill>
            <a:ln>
              <a:solidFill>
                <a:srgbClr val="0549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E2EE5152-7029-469F-A412-C91A6F63BEAD}"/>
                </a:ext>
              </a:extLst>
            </p:cNvPr>
            <p:cNvGrpSpPr/>
            <p:nvPr/>
          </p:nvGrpSpPr>
          <p:grpSpPr>
            <a:xfrm>
              <a:off x="3267403" y="3642910"/>
              <a:ext cx="2579632" cy="109284"/>
              <a:chOff x="783021" y="3795310"/>
              <a:chExt cx="2579632" cy="109284"/>
            </a:xfrm>
          </p:grpSpPr>
          <p:sp>
            <p:nvSpPr>
              <p:cNvPr id="7" name="Rectángulo redondeado 11">
                <a:extLst>
                  <a:ext uri="{FF2B5EF4-FFF2-40B4-BE49-F238E27FC236}">
                    <a16:creationId xmlns:a16="http://schemas.microsoft.com/office/drawing/2014/main" id="{EDE50C6A-8FE7-4880-B87C-1DF21B88EB3B}"/>
                  </a:ext>
                </a:extLst>
              </p:cNvPr>
              <p:cNvSpPr/>
              <p:nvPr/>
            </p:nvSpPr>
            <p:spPr>
              <a:xfrm>
                <a:off x="783021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5CB5E3"/>
              </a:solidFill>
              <a:ln>
                <a:solidFill>
                  <a:srgbClr val="5CB5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ángulo redondeado 12">
                <a:extLst>
                  <a:ext uri="{FF2B5EF4-FFF2-40B4-BE49-F238E27FC236}">
                    <a16:creationId xmlns:a16="http://schemas.microsoft.com/office/drawing/2014/main" id="{FCC2AF4F-F7C2-41C9-A4C7-E0DB6BEB1C1E}"/>
                  </a:ext>
                </a:extLst>
              </p:cNvPr>
              <p:cNvSpPr/>
              <p:nvPr/>
            </p:nvSpPr>
            <p:spPr>
              <a:xfrm>
                <a:off x="2101412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ABD0E9"/>
              </a:solidFill>
              <a:ln>
                <a:solidFill>
                  <a:srgbClr val="ABD0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1D770E7-CE89-4D4C-84FF-0C73F7D52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77"/>
            <a:ext cx="1524000" cy="1386799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9B0B9208-51EF-47F5-83DD-5DE2D63279A5}"/>
              </a:ext>
            </a:extLst>
          </p:cNvPr>
          <p:cNvSpPr/>
          <p:nvPr/>
        </p:nvSpPr>
        <p:spPr>
          <a:xfrm>
            <a:off x="0" y="6633882"/>
            <a:ext cx="12192000" cy="22411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MX" sz="1400" dirty="0"/>
          </a:p>
          <a:p>
            <a:pPr algn="ctr"/>
            <a:r>
              <a:rPr lang="es-MX" sz="1400" dirty="0"/>
              <a:t>1er Congreso de Desarrollo de Negocios, Mantenimiento Industrial, Tecnologías de la Información y Gastronomía</a:t>
            </a:r>
            <a:r>
              <a:rPr lang="es-MX" dirty="0"/>
              <a:t> </a:t>
            </a:r>
          </a:p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9AAD02F-F7D3-405D-BB13-984153AD9AE4}"/>
              </a:ext>
            </a:extLst>
          </p:cNvPr>
          <p:cNvSpPr txBox="1"/>
          <p:nvPr/>
        </p:nvSpPr>
        <p:spPr>
          <a:xfrm>
            <a:off x="10533529" y="394913"/>
            <a:ext cx="1165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Logo de la Institución del ponente</a:t>
            </a:r>
          </a:p>
        </p:txBody>
      </p:sp>
    </p:spTree>
    <p:extLst>
      <p:ext uri="{BB962C8B-B14F-4D97-AF65-F5344CB8AC3E}">
        <p14:creationId xmlns:p14="http://schemas.microsoft.com/office/powerpoint/2010/main" val="153097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C0973-6017-4F8F-973C-1BD694A8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572A9-6808-4AEE-BA5E-A11D37D54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92CBDAAB-9FE2-4F0B-AA5D-FC47600352E6}"/>
              </a:ext>
            </a:extLst>
          </p:cNvPr>
          <p:cNvGrpSpPr/>
          <p:nvPr/>
        </p:nvGrpSpPr>
        <p:grpSpPr>
          <a:xfrm rot="5400000">
            <a:off x="-1406207" y="3969235"/>
            <a:ext cx="3480796" cy="64117"/>
            <a:chOff x="1949012" y="3642910"/>
            <a:chExt cx="3898023" cy="109284"/>
          </a:xfrm>
        </p:grpSpPr>
        <p:sp>
          <p:nvSpPr>
            <p:cNvPr id="5" name="Rectángulo redondeado 14">
              <a:extLst>
                <a:ext uri="{FF2B5EF4-FFF2-40B4-BE49-F238E27FC236}">
                  <a16:creationId xmlns:a16="http://schemas.microsoft.com/office/drawing/2014/main" id="{A5710165-6999-4F00-BFC6-2E247662D438}"/>
                </a:ext>
              </a:extLst>
            </p:cNvPr>
            <p:cNvSpPr/>
            <p:nvPr/>
          </p:nvSpPr>
          <p:spPr>
            <a:xfrm>
              <a:off x="1949012" y="3642910"/>
              <a:ext cx="1261241" cy="109284"/>
            </a:xfrm>
            <a:prstGeom prst="roundRect">
              <a:avLst>
                <a:gd name="adj" fmla="val 50000"/>
              </a:avLst>
            </a:prstGeom>
            <a:solidFill>
              <a:srgbClr val="0549A4"/>
            </a:solidFill>
            <a:ln>
              <a:solidFill>
                <a:srgbClr val="0549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209E7B45-DA4D-4D76-828D-FAB0233307FB}"/>
                </a:ext>
              </a:extLst>
            </p:cNvPr>
            <p:cNvGrpSpPr/>
            <p:nvPr/>
          </p:nvGrpSpPr>
          <p:grpSpPr>
            <a:xfrm>
              <a:off x="3267403" y="3642910"/>
              <a:ext cx="2579632" cy="109284"/>
              <a:chOff x="783021" y="3795310"/>
              <a:chExt cx="2579632" cy="109284"/>
            </a:xfrm>
          </p:grpSpPr>
          <p:sp>
            <p:nvSpPr>
              <p:cNvPr id="7" name="Rectángulo redondeado 11">
                <a:extLst>
                  <a:ext uri="{FF2B5EF4-FFF2-40B4-BE49-F238E27FC236}">
                    <a16:creationId xmlns:a16="http://schemas.microsoft.com/office/drawing/2014/main" id="{D6C25558-6374-42CB-A1A3-7DEA4AD3FD3B}"/>
                  </a:ext>
                </a:extLst>
              </p:cNvPr>
              <p:cNvSpPr/>
              <p:nvPr/>
            </p:nvSpPr>
            <p:spPr>
              <a:xfrm>
                <a:off x="783021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5CB5E3"/>
              </a:solidFill>
              <a:ln>
                <a:solidFill>
                  <a:srgbClr val="5CB5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ángulo redondeado 12">
                <a:extLst>
                  <a:ext uri="{FF2B5EF4-FFF2-40B4-BE49-F238E27FC236}">
                    <a16:creationId xmlns:a16="http://schemas.microsoft.com/office/drawing/2014/main" id="{6E017522-A896-40E1-8A84-FA23D581E2D3}"/>
                  </a:ext>
                </a:extLst>
              </p:cNvPr>
              <p:cNvSpPr/>
              <p:nvPr/>
            </p:nvSpPr>
            <p:spPr>
              <a:xfrm>
                <a:off x="2101412" y="3795310"/>
                <a:ext cx="1261241" cy="109284"/>
              </a:xfrm>
              <a:prstGeom prst="roundRect">
                <a:avLst>
                  <a:gd name="adj" fmla="val 50000"/>
                </a:avLst>
              </a:prstGeom>
              <a:solidFill>
                <a:srgbClr val="ABD0E9"/>
              </a:solidFill>
              <a:ln>
                <a:solidFill>
                  <a:srgbClr val="ABD0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D0E504A4-1879-4D74-A8CA-BCF1C1674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77"/>
            <a:ext cx="1524000" cy="1386799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6FC0D7F2-5DEC-4521-9E8C-7603EA523CA3}"/>
              </a:ext>
            </a:extLst>
          </p:cNvPr>
          <p:cNvSpPr/>
          <p:nvPr/>
        </p:nvSpPr>
        <p:spPr>
          <a:xfrm>
            <a:off x="0" y="6633882"/>
            <a:ext cx="12192000" cy="22411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MX" sz="1400" dirty="0"/>
          </a:p>
          <a:p>
            <a:pPr algn="ctr"/>
            <a:r>
              <a:rPr lang="es-MX" sz="1400" dirty="0"/>
              <a:t>1er Congreso de Desarrollo de Negocios, Mantenimiento Industrial, Tecnologías de la Información y Gastronomía</a:t>
            </a:r>
            <a:r>
              <a:rPr lang="es-MX" dirty="0"/>
              <a:t> </a:t>
            </a:r>
          </a:p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3404394-F1C1-415F-9662-138A9FD3EE4E}"/>
              </a:ext>
            </a:extLst>
          </p:cNvPr>
          <p:cNvSpPr txBox="1"/>
          <p:nvPr/>
        </p:nvSpPr>
        <p:spPr>
          <a:xfrm>
            <a:off x="10533529" y="394913"/>
            <a:ext cx="1165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Logo de la Institución del ponente</a:t>
            </a:r>
          </a:p>
        </p:txBody>
      </p:sp>
    </p:spTree>
    <p:extLst>
      <p:ext uri="{BB962C8B-B14F-4D97-AF65-F5344CB8AC3E}">
        <p14:creationId xmlns:p14="http://schemas.microsoft.com/office/powerpoint/2010/main" val="264013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196</Words>
  <Application>Microsoft Office PowerPoint</Application>
  <PresentationFormat>Panorámica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Titulo de la ponencia</vt:lpstr>
      <vt:lpstr>ANTECEDENTES</vt:lpstr>
      <vt:lpstr>INTRODUCIÓN</vt:lpstr>
      <vt:lpstr>METODOLOGÍA</vt:lpstr>
      <vt:lpstr>RESULTADOS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 la ponencia</dc:title>
  <dc:creator>52744</dc:creator>
  <cp:lastModifiedBy>52744</cp:lastModifiedBy>
  <cp:revision>1</cp:revision>
  <dcterms:created xsi:type="dcterms:W3CDTF">2022-03-30T15:14:58Z</dcterms:created>
  <dcterms:modified xsi:type="dcterms:W3CDTF">2022-03-30T15:23:23Z</dcterms:modified>
</cp:coreProperties>
</file>